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70" r:id="rId5"/>
    <p:sldId id="258" r:id="rId6"/>
    <p:sldId id="264" r:id="rId7"/>
    <p:sldId id="271" r:id="rId8"/>
    <p:sldId id="259" r:id="rId9"/>
    <p:sldId id="265" r:id="rId10"/>
    <p:sldId id="272" r:id="rId11"/>
    <p:sldId id="260" r:id="rId12"/>
    <p:sldId id="266" r:id="rId13"/>
    <p:sldId id="273" r:id="rId14"/>
    <p:sldId id="261" r:id="rId15"/>
    <p:sldId id="267" r:id="rId16"/>
    <p:sldId id="274" r:id="rId17"/>
    <p:sldId id="262" r:id="rId18"/>
    <p:sldId id="268" r:id="rId19"/>
    <p:sldId id="275" r:id="rId20"/>
    <p:sldId id="269" r:id="rId21"/>
    <p:sldId id="276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4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7C364B-6442-4F8D-91D4-2093E6C609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k-SK" sz="7200" dirty="0"/>
              <a:t>Herecké osobnosti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385D114-AE47-456A-9403-43288E04BB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sk-SK" sz="4400" dirty="0"/>
              <a:t>Regiónu Gemer - Malohont</a:t>
            </a:r>
          </a:p>
        </p:txBody>
      </p:sp>
      <p:pic>
        <p:nvPicPr>
          <p:cNvPr id="1026" name="Picture 2" descr="Iné aktivity, Slovenské centrum dizajnu">
            <a:extLst>
              <a:ext uri="{FF2B5EF4-FFF2-40B4-BE49-F238E27FC236}">
                <a16:creationId xmlns:a16="http://schemas.microsoft.com/office/drawing/2014/main" id="{EC6A8BBD-6AED-4B44-8CAD-464EAE90A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912" y="346182"/>
            <a:ext cx="4384197" cy="2044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96494F0-77C5-4A19-88BF-27061481012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0891" y="527457"/>
            <a:ext cx="2706908" cy="796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Štefan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Mišovic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bol často obsadzovaný i do filmových úloh – k najúspešnejším patria postavy vo filmoch Drevená dedina, Zemianska česť, Zlaté časy, Noční jazdci, Tisícročná včela. Naposledy sme ho mohli vidieť v Krajinke Martina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Šulíka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 roku 2000.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Jeho činorodý duch nezaháľal ani na režisérskom poste – s ochotníckym divadlom v 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Žabokrekoch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nacvičil viacero divadelných hier.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506776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6D55-03F9-4C5D-91E0-AB6C625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44631"/>
          </a:xfrm>
        </p:spPr>
        <p:txBody>
          <a:bodyPr/>
          <a:lstStyle/>
          <a:p>
            <a:pPr algn="r"/>
            <a:r>
              <a:rPr lang="sk-SK" b="1" dirty="0"/>
              <a:t>Eva </a:t>
            </a:r>
            <a:r>
              <a:rPr lang="sk-SK" b="1" dirty="0" err="1"/>
              <a:t>Rysová</a:t>
            </a:r>
            <a:br>
              <a:rPr lang="sk-SK" dirty="0"/>
            </a:br>
            <a:r>
              <a:rPr lang="sk-SK" sz="1600" dirty="0"/>
              <a:t>* 16. 8. 1932 Hajnáčka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C8A1D93F-A45D-4FA0-8D0A-9D824A81BE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602035" y="2416783"/>
            <a:ext cx="2344185" cy="3240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4B7184E6-FBCC-48BB-A7A3-D6AEC7F3AB3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84611" y="2416783"/>
            <a:ext cx="4320000" cy="3240000"/>
          </a:xfrm>
        </p:spPr>
      </p:pic>
    </p:spTree>
    <p:extLst>
      <p:ext uri="{BB962C8B-B14F-4D97-AF65-F5344CB8AC3E}">
        <p14:creationId xmlns:p14="http://schemas.microsoft.com/office/powerpoint/2010/main" val="2939579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487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Slovenská herečka a sólistka činohry Novej scény sa narodila v Hajnáčke. Po štúdiu na Vysokej škole múzických umení v Bratislave v triede Júliusa Pántika pôsobila v Armádnom divadle v Martine – neskôr Divadlo SNP a v Krajskom divadle v Nitre. Od roku 1966 pôsobí v divadle Nová scéna v Bratislave. 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Popri divadelných a filmových úlohách sa venovala aj príprave mladých hercov – na VŠMU a Cirkevnom gymnáziu v Bratislave vyučovala umelecký prednes a javiskovú reč. V súčasnosti sa venuje práci v televízii, rozhlase a dabingu.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4025180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395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roky pôsobenia v divadle aj vo filmoch a televíznych inscenáciách stvárnila množstvo žánrovo i charakterovo rozmanitých postáv. Na televíznej obrazovke sa pravidelne objavovala i v úspešných súčasných seriáloch Ordinácia v ružovej záhrade, Dr.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Ludsky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Sekerovci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alebo Búrlivé víno.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Rysová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za svojho pôsobenia získala ocenenie Krištáľová ruža a Cenu Karla </a:t>
            </a:r>
            <a:r>
              <a:rPr lang="sk-SK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Čapka</a:t>
            </a:r>
            <a:r>
              <a:rPr lang="sk-SK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505161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6D55-03F9-4C5D-91E0-AB6C625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44631"/>
          </a:xfrm>
        </p:spPr>
        <p:txBody>
          <a:bodyPr/>
          <a:lstStyle/>
          <a:p>
            <a:pPr algn="r"/>
            <a:r>
              <a:rPr lang="sk-SK" b="1" dirty="0"/>
              <a:t>Viera </a:t>
            </a:r>
            <a:r>
              <a:rPr lang="sk-SK" b="1" dirty="0" err="1"/>
              <a:t>Topinková</a:t>
            </a:r>
            <a:br>
              <a:rPr lang="sk-SK" dirty="0"/>
            </a:br>
            <a:r>
              <a:rPr lang="sk-SK" sz="1600" dirty="0"/>
              <a:t>* 27. 6. 1933 Rimavská Sobota - † 27. 2. 2017 Bratislava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95AD1AB3-A82D-494A-A205-520EA24CB81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03613" y="2200319"/>
            <a:ext cx="4031337" cy="3240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BCA35D2D-2BA1-49C1-836F-CEF8D746BB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343512" y="2200319"/>
            <a:ext cx="2161099" cy="3240000"/>
          </a:xfrm>
        </p:spPr>
      </p:pic>
    </p:spTree>
    <p:extLst>
      <p:ext uri="{BB962C8B-B14F-4D97-AF65-F5344CB8AC3E}">
        <p14:creationId xmlns:p14="http://schemas.microsoft.com/office/powerpoint/2010/main" val="4026031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44165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Dlhoročná členka Činohry Slovenského národného divadla sa narodila v Rimavskej Sobote. Hereckú dráhu začala v Divadle Jonáša Záborského v Prešove, v roku 1958 sa stala popri štúdiu na Vysokej škole múzických umení členkou Činohry SND.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divadelnom pódiu sa zaskvela v klasickom i súčasnom repertoári. Viera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Topinková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dokázala vystihnúť psychologickú hĺbku každej zo svojich postáv, oceňovanými boli jej komediálnosť a výrazné tragikomické črty. </a:t>
            </a: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673135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34945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Zahrala si v mnohých filmoch, napríklad Pre mňa nehrá blues, Sýkorka, Všetko, čo mám rád, Krajinka, ale i v novších: Pokoj v duši a Nedodržaný sľub.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Popri divadelných a filmových úlohách sme jej hlas mohli často počuť i z rozhlasového éteru. V roku 2003 našej rodáčke udelili cenu Slovenského literárneho fondu za celoživotnú tvorbu.</a:t>
            </a: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158065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6D55-03F9-4C5D-91E0-AB6C625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44631"/>
          </a:xfrm>
        </p:spPr>
        <p:txBody>
          <a:bodyPr/>
          <a:lstStyle/>
          <a:p>
            <a:pPr algn="r"/>
            <a:r>
              <a:rPr lang="sk-SK" b="1" dirty="0"/>
              <a:t>Boris Farkaš</a:t>
            </a:r>
            <a:br>
              <a:rPr lang="sk-SK" dirty="0"/>
            </a:br>
            <a:r>
              <a:rPr lang="sk-SK" sz="1600" dirty="0"/>
              <a:t>* 4. 7. 1954 Ratková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A5CCE928-8A22-43D6-B4CC-9F7F984EC9C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368778" y="2367633"/>
            <a:ext cx="2352328" cy="3240000"/>
          </a:xfrm>
        </p:spPr>
      </p:pic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BDA5089E-E6FB-4194-B490-DAE52EC7D2A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34357" y="2367633"/>
            <a:ext cx="4870254" cy="3240000"/>
          </a:xfrm>
        </p:spPr>
      </p:pic>
    </p:spTree>
    <p:extLst>
      <p:ext uri="{BB962C8B-B14F-4D97-AF65-F5344CB8AC3E}">
        <p14:creationId xmlns:p14="http://schemas.microsoft.com/office/powerpoint/2010/main" val="33475676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5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Populárny slovenský herec sa narodil v Ratkovej v okrese Revúca do hereckej rodiny. Napriek tomu zo začiatku o povolaní herca neuvažoval, divadlo ho zlákalo až v dospelom veku. Po štúdiu na VŠMU bolo jeho prvým pôsobiskom Divadlo Andreja Bagara v Nitre. Od roku 1981 bol členom činohry bratislavskej Novej scény a od roku 1990 pôsobí v Divadle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Astorka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Korzo ´90 v Bratislave.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svoje herecké výkony získal množstvo ocenení, medzi najvýznamnejšie patria dve DOSKY: Cenu za najlepší herecký výkon sezóny získal za stvárnenie postáv v divadelných inscenáciách Scény z domu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Bessemenovovcov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Meštiaci a Vražda sekerou v sv.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Peterburgu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Zločin a trest. </a:t>
            </a:r>
          </a:p>
        </p:txBody>
      </p:sp>
    </p:spTree>
    <p:extLst>
      <p:ext uri="{BB962C8B-B14F-4D97-AF65-F5344CB8AC3E}">
        <p14:creationId xmlns:p14="http://schemas.microsoft.com/office/powerpoint/2010/main" val="38246650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5697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televíznych obrazovkách sa objavoval od roku 1977. Zahral si vo filmoch a inscenáciách snáď všetkého druhu, z tých novších je asi najznámejšou dráma Ticho (2005). Veľkou hereckou príležitosťou bol film Rozhovor s nepriateľom z roku 2007, ktorý zožal úspech na rôznych európskych filmových festivaloch. Pravidelne ho obsadzujú do seriálov, zahral si v obľúbenej Ordinácii v ružovej záhrade, v Kriminálke Staré mesto, objavil sa i v dramatickom seriáli Dr. Dokonalý alebo v Hoteli. Jeho zamatový hlas je vyhľadávaný i pre dabingové a rozhlasové práce – prihováral sa nám ako svojský detektív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Monk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alebo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Dempsey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zo seriálu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Dempsey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Makepeacová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2034407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6D55-03F9-4C5D-91E0-AB6C625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44631"/>
          </a:xfrm>
        </p:spPr>
        <p:txBody>
          <a:bodyPr/>
          <a:lstStyle/>
          <a:p>
            <a:pPr algn="r"/>
            <a:r>
              <a:rPr lang="sk-SK" b="1" dirty="0"/>
              <a:t>Mária Bancíková</a:t>
            </a:r>
            <a:br>
              <a:rPr lang="sk-SK" dirty="0"/>
            </a:br>
            <a:r>
              <a:rPr lang="sk-SK" sz="1600" dirty="0"/>
              <a:t>* 14. 11. 1913 Klenovec - † 7. 1. 1962 Zvolen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76444533-5E0E-4FA7-BB9B-0E4742E7138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89213" y="2381449"/>
            <a:ext cx="4856207" cy="3240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59D61B7A-3C30-4BF2-BC97-EB60FBF3558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46632" y="2381449"/>
            <a:ext cx="2346207" cy="3240000"/>
          </a:xfrm>
        </p:spPr>
      </p:pic>
    </p:spTree>
    <p:extLst>
      <p:ext uri="{BB962C8B-B14F-4D97-AF65-F5344CB8AC3E}">
        <p14:creationId xmlns:p14="http://schemas.microsoft.com/office/powerpoint/2010/main" val="16472700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6365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Ako glosátor vystupoval v televíznych reláciách Aj múdry schybí, Úsmev, prosím!, Milujem Slovensko, ale aj 7edem </a:t>
            </a:r>
            <a:r>
              <a:rPr lang="sk-SK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s.r.o</a:t>
            </a:r>
            <a:r>
              <a:rPr lang="sk-SK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Boris Farkaš je nielen hercom, ale i výtvarníkom a karikaturistom. Jeho kresby zdobia knihu jeho dcéry Kristíny Som mama. V roku 2014 dostal Zvláštnu cenu RTVS za prínos v oblasti detskej dramatickej tvorby pre najmenších. Deťom bol venovaný aj projekt Veľkí herci spievajú deťom (kniha s CD) z roku 2007, na ktorom sa rodák z Ratkovej podieľal.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rodnom kraji účinkoval v roku 2010 na stretnutí rodákov, krajanov a sympatizantov obce Ratková. V rámci podujatia venovaného 170. výročiu narodenia Daniela </a:t>
            </a:r>
            <a:r>
              <a:rPr lang="sk-SK" sz="26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Bacháta</a:t>
            </a:r>
            <a:r>
              <a:rPr lang="sk-SK" sz="2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– biskupa, básnika a prozaika z Ratkovej zabavil všetkých prítomných svojim stvárnením rozhlasovej hry o Ratkovej s úryvkami v ratkovskom nárečí, ktorej autorom je jeho strýko Július Farkaš.</a:t>
            </a:r>
          </a:p>
          <a:p>
            <a:endParaRPr lang="sk-SK" sz="2600" dirty="0"/>
          </a:p>
        </p:txBody>
      </p:sp>
    </p:spTree>
    <p:extLst>
      <p:ext uri="{BB962C8B-B14F-4D97-AF65-F5344CB8AC3E}">
        <p14:creationId xmlns:p14="http://schemas.microsoft.com/office/powerpoint/2010/main" val="5090933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72372" y="4667395"/>
            <a:ext cx="9672506" cy="235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Zroje</a:t>
            </a: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Zdroje: osobnosti.sk; Divadelný ústav, klenovec.sk; denník SME; Wikipédia, TASR, Slovenský filmový ústav, internet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dirty="0"/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BB21852A-E67C-4D79-9851-97ABC1FCEA96}"/>
              </a:ext>
            </a:extLst>
          </p:cNvPr>
          <p:cNvSpPr txBox="1"/>
          <p:nvPr/>
        </p:nvSpPr>
        <p:spPr>
          <a:xfrm>
            <a:off x="1972372" y="1078869"/>
            <a:ext cx="9672506" cy="1852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Prezentácia hereckých osobností regiónu Gemer – Malohont je pripomienkou Roku slovenského divadla.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sk-SK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sk-SK" sz="2400" dirty="0"/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48E44755-95FE-423B-8510-059EF907B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1869" y="2671763"/>
            <a:ext cx="5148262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63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5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Mária Bancíková sa narodila v roku 1913 v Klenovci. Ochotníckej činnosti sa začala venovať začiatkom 30. rokov v rodnej obci, keď sa zapojila do práce v ochotníckom divadelnom krúžku. Na divadelných pretekoch v Rimavskej Sobote získali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klenovskí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ochotníci aj jej pričinením za hru Nový život od Jozefa Gregora Tajovského prvú cenu. Porota ju na základe excelentného stvárnenia postavy Aničky odporučila na štúdium herectva. Prijali ju na Hudobnú a dramatickú akadémiu, kde študovala v triede Janka Borodáča, významného herca a režiséra.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Herecký talent Máriu Bancíkovú predurčil na veľké postavy. Už v roku 1936 dostala angažmán v slovenskej činohre Národného divadla, kde debutovala ako Ľudmila v divadelnej hre Najdúch.</a:t>
            </a:r>
          </a:p>
        </p:txBody>
      </p:sp>
    </p:spTree>
    <p:extLst>
      <p:ext uri="{BB962C8B-B14F-4D97-AF65-F5344CB8AC3E}">
        <p14:creationId xmlns:p14="http://schemas.microsoft.com/office/powerpoint/2010/main" val="720709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5809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Takmer tri desaťročia bola poprednou predstaviteľkou náročných psychologických charakterov, ale aj hrdinkou v ľahších žánroch. Za svoju kariéru stvárnila vyše 130 postáv na dvoch bratislavských javiskách – Slovenského národného divadla a Novej scény ND.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Mária Bancíková spolupracovala aj s rozhlasom a televíziou, venovala sa i prekladom divadelných hier z ruského, maďarského a českého jazyka. Bohužiaľ, film jej umenie dostatočne nezachytil, nedožila sa ani päťdesiatky. Fragment jej hereckej škály možno vidieť napríklad vo filmoch Predjarie, Jerguš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Lapin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Drevená dedina a Neporazená armáda.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Používala pseudonym Mária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Klenovská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 v roku 1955 si vyslúžila titul zaslúžilá umelkyňa.</a:t>
            </a:r>
          </a:p>
        </p:txBody>
      </p:sp>
    </p:spTree>
    <p:extLst>
      <p:ext uri="{BB962C8B-B14F-4D97-AF65-F5344CB8AC3E}">
        <p14:creationId xmlns:p14="http://schemas.microsoft.com/office/powerpoint/2010/main" val="2602686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6D55-03F9-4C5D-91E0-AB6C625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44631"/>
          </a:xfrm>
        </p:spPr>
        <p:txBody>
          <a:bodyPr/>
          <a:lstStyle/>
          <a:p>
            <a:pPr algn="r"/>
            <a:r>
              <a:rPr lang="sk-SK" b="1" dirty="0"/>
              <a:t>Elena </a:t>
            </a:r>
            <a:r>
              <a:rPr lang="sk-SK" b="1" dirty="0" err="1"/>
              <a:t>Rampáková</a:t>
            </a:r>
            <a:r>
              <a:rPr lang="sk-SK" b="1" dirty="0"/>
              <a:t> - </a:t>
            </a:r>
            <a:r>
              <a:rPr lang="sk-SK" b="1" dirty="0" err="1"/>
              <a:t>Latečková</a:t>
            </a:r>
            <a:br>
              <a:rPr lang="sk-SK" dirty="0"/>
            </a:br>
            <a:r>
              <a:rPr lang="sk-SK" sz="1600" dirty="0"/>
              <a:t>* 10. 7. 1920 Klenovec - † 22. 6. 2010 Bratislava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581F8BCC-B61C-44CE-BF5F-0C442639CB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93307" y="2396331"/>
            <a:ext cx="3302479" cy="3240000"/>
          </a:xfrm>
        </p:spPr>
      </p:pic>
      <p:pic>
        <p:nvPicPr>
          <p:cNvPr id="12" name="Zástupný objekt pre obsah 11">
            <a:extLst>
              <a:ext uri="{FF2B5EF4-FFF2-40B4-BE49-F238E27FC236}">
                <a16:creationId xmlns:a16="http://schemas.microsoft.com/office/drawing/2014/main" id="{138F0A2D-8973-422C-8096-C73BB588452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278111" y="2396331"/>
            <a:ext cx="3226500" cy="3240000"/>
          </a:xfrm>
        </p:spPr>
      </p:pic>
    </p:spTree>
    <p:extLst>
      <p:ext uri="{BB962C8B-B14F-4D97-AF65-F5344CB8AC3E}">
        <p14:creationId xmlns:p14="http://schemas.microsoft.com/office/powerpoint/2010/main" val="710286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5338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Narodila sa 10. júla 1920 v Klenovci. Vyrastala v prostredí, kde staršie sestry –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Zuzika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Anka a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Ulínka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už v tom čase hrávali divadlo v ochotníckom súbore. Jedna z nich hrala aj vo filme Strídža spod hája. V ich šľapajach išla i Elena. V divadle začala hrať ako 14-ročná.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divadelných pretekoch v Rimavskej Sobote v roku 1936 je pre profesionálne divadlo objavil režisér Emil Rusko. Angažoval ju do Východoslovenského národného divadla v Košiciach (1937). Počas vojny pôsobila v Slovenskom divadle v Prešove. Herectvo vyštudovala na Hudobnej a dramatickej akadémii v Bratislave.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17026039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4877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Od roku 1946 účinkovala v Slovenskom národnom divadle v Bratislave. Na javisku prvej slovenskej scény uplatnila svoje charakterové herectvo najmä v hrách slovenských a ruských dramatikov. Zaujala aj postavami ľudového typu, napríklad gazdiná z Bačovej ženy, krčmárka z Najdúcha, Mara zo Ženského zákona.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Hrala vo viacerých slovenských filmoch: Priehrada, Kapitán </a:t>
            </a:r>
            <a:r>
              <a:rPr lang="sk-SK" sz="2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Dabač</a:t>
            </a: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Jánošík, Kubo, Živý bič, Námestie svätej Alžbety a Cesta ženy, ale i v seriáli Vivat Beňovský.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2186984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316D55-03F9-4C5D-91E0-AB6C625986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944631"/>
          </a:xfrm>
        </p:spPr>
        <p:txBody>
          <a:bodyPr/>
          <a:lstStyle/>
          <a:p>
            <a:pPr algn="r"/>
            <a:r>
              <a:rPr lang="sk-SK" b="1" dirty="0"/>
              <a:t>Štefan </a:t>
            </a:r>
            <a:r>
              <a:rPr lang="sk-SK" b="1" dirty="0" err="1"/>
              <a:t>Mišovic</a:t>
            </a:r>
            <a:br>
              <a:rPr lang="sk-SK" dirty="0"/>
            </a:br>
            <a:r>
              <a:rPr lang="sk-SK" sz="1600" dirty="0"/>
              <a:t>* 19. 12. 1921 Tisovec - † 30. 8. 2008 Martin</a:t>
            </a:r>
            <a:endParaRPr lang="sk-SK" dirty="0"/>
          </a:p>
        </p:txBody>
      </p:sp>
      <p:pic>
        <p:nvPicPr>
          <p:cNvPr id="6" name="Zástupný objekt pre obsah 5">
            <a:extLst>
              <a:ext uri="{FF2B5EF4-FFF2-40B4-BE49-F238E27FC236}">
                <a16:creationId xmlns:a16="http://schemas.microsoft.com/office/drawing/2014/main" id="{33A8518B-BB13-4BA9-B6F3-63C3D072BA3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8727" y="2373235"/>
            <a:ext cx="3264178" cy="3240000"/>
          </a:xfrm>
        </p:spPr>
      </p:pic>
      <p:pic>
        <p:nvPicPr>
          <p:cNvPr id="8" name="Zástupný objekt pre obsah 7">
            <a:extLst>
              <a:ext uri="{FF2B5EF4-FFF2-40B4-BE49-F238E27FC236}">
                <a16:creationId xmlns:a16="http://schemas.microsoft.com/office/drawing/2014/main" id="{CA3C1E67-9FDA-4671-B1BF-D001221864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9077739" y="2373235"/>
            <a:ext cx="2426872" cy="3240000"/>
          </a:xfrm>
        </p:spPr>
      </p:pic>
    </p:spTree>
    <p:extLst>
      <p:ext uri="{BB962C8B-B14F-4D97-AF65-F5344CB8AC3E}">
        <p14:creationId xmlns:p14="http://schemas.microsoft.com/office/powerpoint/2010/main" val="22750012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A745032D-956C-4A98-9638-17B85EF0E6D0}"/>
              </a:ext>
            </a:extLst>
          </p:cNvPr>
          <p:cNvSpPr txBox="1"/>
          <p:nvPr/>
        </p:nvSpPr>
        <p:spPr>
          <a:xfrm>
            <a:off x="1946246" y="696286"/>
            <a:ext cx="9672506" cy="432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Narodil sa v roku 1921 v Tisovci, kde aj začínal na ochotníckych doskách ako 14-ročný. Popri práci technika v Považských strojárňach v Považskej Bystrici bol členom tamojšieho Divadla pracujúcich a tiež členom Krajového divadla v Žiline.</a:t>
            </a:r>
            <a:endParaRPr lang="sk-SK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sk-SK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Divadla SNP v Martine nastúpil v roku 1951 a pôsobil v ňom až do odchodu do dôchodku v roku 1991. Jeho doménou bolo realistické zobrazovanie robustných typov s negatívnymi črtami. Rokmi jeho herectvo vyzrelo do charakterových polôh. Stvárnil množstvo divadelných hlavných postáv. </a:t>
            </a:r>
            <a:endParaRPr lang="sk-SK" sz="2800" dirty="0"/>
          </a:p>
        </p:txBody>
      </p:sp>
    </p:spTree>
    <p:extLst>
      <p:ext uri="{BB962C8B-B14F-4D97-AF65-F5344CB8AC3E}">
        <p14:creationId xmlns:p14="http://schemas.microsoft.com/office/powerpoint/2010/main" val="3979501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ym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376</TotalTime>
  <Words>1358</Words>
  <Application>Microsoft Office PowerPoint</Application>
  <PresentationFormat>Širokouhlá</PresentationFormat>
  <Paragraphs>38</Paragraphs>
  <Slides>21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21</vt:i4>
      </vt:variant>
    </vt:vector>
  </HeadingPairs>
  <TitlesOfParts>
    <vt:vector size="26" baseType="lpstr">
      <vt:lpstr>Arial</vt:lpstr>
      <vt:lpstr>Calibri</vt:lpstr>
      <vt:lpstr>Century Gothic</vt:lpstr>
      <vt:lpstr>Wingdings 3</vt:lpstr>
      <vt:lpstr>Dym</vt:lpstr>
      <vt:lpstr>Herecké osobnosti</vt:lpstr>
      <vt:lpstr>Mária Bancíková * 14. 11. 1913 Klenovec - † 7. 1. 1962 Zvolen</vt:lpstr>
      <vt:lpstr>Prezentácia programu PowerPoint</vt:lpstr>
      <vt:lpstr>Prezentácia programu PowerPoint</vt:lpstr>
      <vt:lpstr>Elena Rampáková - Latečková * 10. 7. 1920 Klenovec - † 22. 6. 2010 Bratislava</vt:lpstr>
      <vt:lpstr>Prezentácia programu PowerPoint</vt:lpstr>
      <vt:lpstr>Prezentácia programu PowerPoint</vt:lpstr>
      <vt:lpstr>Štefan Mišovic * 19. 12. 1921 Tisovec - † 30. 8. 2008 Martin</vt:lpstr>
      <vt:lpstr>Prezentácia programu PowerPoint</vt:lpstr>
      <vt:lpstr>Prezentácia programu PowerPoint</vt:lpstr>
      <vt:lpstr>Eva Rysová * 16. 8. 1932 Hajnáčka</vt:lpstr>
      <vt:lpstr>Prezentácia programu PowerPoint</vt:lpstr>
      <vt:lpstr>Prezentácia programu PowerPoint</vt:lpstr>
      <vt:lpstr>Viera Topinková * 27. 6. 1933 Rimavská Sobota - † 27. 2. 2017 Bratislava</vt:lpstr>
      <vt:lpstr>Prezentácia programu PowerPoint</vt:lpstr>
      <vt:lpstr>Prezentácia programu PowerPoint</vt:lpstr>
      <vt:lpstr>Boris Farkaš * 4. 7. 1954 Ratková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Herecké osobnosti</dc:title>
  <dc:creator>user</dc:creator>
  <cp:lastModifiedBy>user</cp:lastModifiedBy>
  <cp:revision>13</cp:revision>
  <dcterms:created xsi:type="dcterms:W3CDTF">2020-11-26T10:51:53Z</dcterms:created>
  <dcterms:modified xsi:type="dcterms:W3CDTF">2020-11-27T09:58:32Z</dcterms:modified>
</cp:coreProperties>
</file>